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Eş Sesli Kelimeler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812D8-2CF2-4CF0-B5BE-04BAC27364EC}" type="datetimeFigureOut">
              <a:rPr lang="tr-TR" smtClean="0"/>
              <a:t>22.11.2013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48719-1779-48BB-BCB7-FB48CA76024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Eş Sesli Kelimeler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39E29-46D4-4020-8ADE-A47635DE129E}" type="datetimeFigureOut">
              <a:rPr lang="tr-TR" smtClean="0"/>
              <a:t>22.11.2013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028FA-9561-4F4F-A47F-F827D6951BA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Eş Sesli Kelimeler</a:t>
            </a:r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Eş Sesli Kelimeler</a:t>
            </a:r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resimkeyfi.com/data/media/12/gul_10.jpg&amp;imgrefurl=http://www.dantel-orgu.com/gul-resimleri-gul-resimleri.html&amp;usg=__6GrFRTpuHygn7bIqHSrNpQ57vMY=&amp;h=602&amp;w=800&amp;sz=34&amp;hl=tr&amp;start=131&amp;tbnid=a8n0yqjd3errNM:&amp;tbnh=108&amp;tbnw=143&amp;prev=/images?q=g%C3%BCl&amp;gbv=2&amp;ndsp=20&amp;hl=tr&amp;sa=N&amp;start=1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43108" y="1357298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EŞ SESLİ (SESTEŞ) KELİMELER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785918" y="278605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tr-TR" dirty="0" smtClean="0">
                <a:solidFill>
                  <a:srgbClr val="0000FF"/>
                </a:solidFill>
                <a:latin typeface="Comic Sans MS" pitchFamily="66" charset="0"/>
              </a:rPr>
              <a:t>Yazılışları aynı, anlamları farklı olan kelimelere denir.</a:t>
            </a:r>
            <a:endParaRPr lang="tr-TR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4520079ov8.jpg"/>
          <p:cNvPicPr>
            <a:picLocks noChangeAspect="1" noChangeArrowheads="1"/>
          </p:cNvPicPr>
          <p:nvPr/>
        </p:nvPicPr>
        <p:blipFill>
          <a:blip r:embed="rId2"/>
          <a:srcRect r="22182" b="40315"/>
          <a:stretch>
            <a:fillRect/>
          </a:stretch>
        </p:blipFill>
        <p:spPr bwMode="auto">
          <a:xfrm>
            <a:off x="2000232" y="1042571"/>
            <a:ext cx="1500198" cy="1558415"/>
          </a:xfrm>
          <a:prstGeom prst="rect">
            <a:avLst/>
          </a:prstGeom>
          <a:noFill/>
        </p:spPr>
      </p:pic>
      <p:pic>
        <p:nvPicPr>
          <p:cNvPr id="19460" name="Picture 4" descr="http://www.porttakal.com/galeriimg/1/1270/09681ae3ee.jpg"/>
          <p:cNvPicPr>
            <a:picLocks noChangeAspect="1" noChangeArrowheads="1"/>
          </p:cNvPicPr>
          <p:nvPr/>
        </p:nvPicPr>
        <p:blipFill>
          <a:blip r:embed="rId3"/>
          <a:srcRect l="2835" r="5669"/>
          <a:stretch>
            <a:fillRect/>
          </a:stretch>
        </p:blipFill>
        <p:spPr bwMode="auto">
          <a:xfrm>
            <a:off x="1928795" y="4000504"/>
            <a:ext cx="1643073" cy="1679064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BEN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1142976" y="2214554"/>
            <a:ext cx="714380" cy="64294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16200000" flipH="1">
            <a:off x="1035819" y="3536157"/>
            <a:ext cx="785818" cy="7143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3929058" y="1500174"/>
            <a:ext cx="1000132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3929058" y="5072074"/>
            <a:ext cx="1000132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4929190" y="1357298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EMİNE’NİN YÜZÜNDE </a:t>
            </a:r>
            <a:r>
              <a:rPr lang="tr-TR" sz="2000" b="1" dirty="0" smtClean="0">
                <a:solidFill>
                  <a:srgbClr val="FF0000"/>
                </a:solidFill>
              </a:rPr>
              <a:t>BEN</a:t>
            </a:r>
            <a:r>
              <a:rPr lang="tr-TR" sz="2000" b="1" dirty="0" smtClean="0"/>
              <a:t> VAR.</a:t>
            </a:r>
            <a:endParaRPr lang="tr-TR" sz="20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4929190" y="4857760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BEN</a:t>
            </a:r>
            <a:r>
              <a:rPr lang="tr-TR" sz="2000" b="1" dirty="0" smtClean="0"/>
              <a:t> HAYVANLARI ÇOK SEVERİM.</a:t>
            </a:r>
            <a:endParaRPr lang="tr-TR" sz="2000" b="1" dirty="0"/>
          </a:p>
        </p:txBody>
      </p:sp>
      <p:sp>
        <p:nvSpPr>
          <p:cNvPr id="19" name="18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esimvadisi.com/data/media/1826/su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1500198" cy="1406435"/>
          </a:xfrm>
          <a:prstGeom prst="rect">
            <a:avLst/>
          </a:prstGeom>
          <a:noFill/>
        </p:spPr>
      </p:pic>
      <p:pic>
        <p:nvPicPr>
          <p:cNvPr id="22532" name="Picture 4" descr="http://www.hafif.org/imaj/pilli%20pati/penc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857628"/>
            <a:ext cx="1428760" cy="137205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YAZ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1142976" y="1785926"/>
            <a:ext cx="1071570" cy="10001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1142976" y="3571876"/>
            <a:ext cx="1000132" cy="85725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3929058" y="1357298"/>
            <a:ext cx="1285884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3857620" y="5072074"/>
            <a:ext cx="1357322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5357754" y="1142984"/>
            <a:ext cx="357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YAZ </a:t>
            </a:r>
            <a:r>
              <a:rPr lang="tr-TR" sz="2000" b="1" dirty="0" smtClean="0"/>
              <a:t>TATİLİ YAKLAŞTI.</a:t>
            </a:r>
            <a:endParaRPr lang="tr-TR" sz="20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5357754" y="4857760"/>
            <a:ext cx="335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EMRAH GÜZEL YAZI</a:t>
            </a:r>
            <a:r>
              <a:rPr lang="tr-TR" sz="2000" b="1" dirty="0" smtClean="0">
                <a:solidFill>
                  <a:srgbClr val="FF0000"/>
                </a:solidFill>
              </a:rPr>
              <a:t> YAZ</a:t>
            </a:r>
            <a:r>
              <a:rPr lang="tr-TR" sz="2000" b="1" dirty="0" smtClean="0"/>
              <a:t>.</a:t>
            </a:r>
            <a:endParaRPr lang="tr-TR" sz="2000" b="1" dirty="0"/>
          </a:p>
        </p:txBody>
      </p:sp>
      <p:sp>
        <p:nvSpPr>
          <p:cNvPr id="19" name="18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8n0yqjd3errNM:http://www.resimkeyfi.com/data/media/12/gul_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142984"/>
            <a:ext cx="1362075" cy="1028701"/>
          </a:xfrm>
          <a:prstGeom prst="rect">
            <a:avLst/>
          </a:prstGeom>
          <a:noFill/>
        </p:spPr>
      </p:pic>
      <p:pic>
        <p:nvPicPr>
          <p:cNvPr id="1028" name="Picture 4" descr="http://195.87.205.217/palomesdata/wallpaper/medium/50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57628"/>
            <a:ext cx="1219200" cy="12192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85720" y="2857496"/>
            <a:ext cx="1357322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GÜL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6" name="5 Düz Ok Bağlayıcısı"/>
          <p:cNvCxnSpPr>
            <a:stCxn id="4" idx="0"/>
          </p:cNvCxnSpPr>
          <p:nvPr/>
        </p:nvCxnSpPr>
        <p:spPr>
          <a:xfrm rot="5400000" flipH="1" flipV="1">
            <a:off x="946522" y="2018099"/>
            <a:ext cx="857256" cy="82153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>
            <a:stCxn id="4" idx="2"/>
          </p:cNvCxnSpPr>
          <p:nvPr/>
        </p:nvCxnSpPr>
        <p:spPr>
          <a:xfrm rot="16200000" flipH="1">
            <a:off x="1131752" y="3274899"/>
            <a:ext cx="701111" cy="1035853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3786182" y="128586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      ANNEME </a:t>
            </a:r>
            <a:r>
              <a:rPr lang="tr-TR" sz="2000" b="1" dirty="0" smtClean="0">
                <a:solidFill>
                  <a:srgbClr val="FF0000"/>
                </a:solidFill>
              </a:rPr>
              <a:t>GÜL</a:t>
            </a:r>
            <a:r>
              <a:rPr lang="tr-TR" sz="2000" b="1" dirty="0" smtClean="0"/>
              <a:t> HEDİYE ETTİM.</a:t>
            </a:r>
            <a:endParaRPr lang="tr-TR" sz="2000" b="1" dirty="0"/>
          </a:p>
        </p:txBody>
      </p:sp>
      <p:cxnSp>
        <p:nvCxnSpPr>
          <p:cNvPr id="19" name="18 Düz Ok Bağlayıcısı"/>
          <p:cNvCxnSpPr/>
          <p:nvPr/>
        </p:nvCxnSpPr>
        <p:spPr>
          <a:xfrm>
            <a:off x="3500430" y="1571612"/>
            <a:ext cx="928696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>
            <a:off x="3428992" y="4357694"/>
            <a:ext cx="1000134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Metin kutusu"/>
          <p:cNvSpPr txBox="1"/>
          <p:nvPr/>
        </p:nvSpPr>
        <p:spPr>
          <a:xfrm>
            <a:off x="4643438" y="414338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YÜZÜN HER ZAMAN </a:t>
            </a:r>
            <a:r>
              <a:rPr lang="tr-TR" sz="2000" b="1" dirty="0" smtClean="0">
                <a:solidFill>
                  <a:srgbClr val="FF0000"/>
                </a:solidFill>
              </a:rPr>
              <a:t>GÜL</a:t>
            </a:r>
            <a:r>
              <a:rPr lang="tr-TR" sz="2000" b="1" dirty="0" smtClean="0"/>
              <a:t>SÜN.</a:t>
            </a:r>
            <a:endParaRPr lang="tr-TR" sz="2000" b="1" dirty="0"/>
          </a:p>
        </p:txBody>
      </p:sp>
      <p:sp>
        <p:nvSpPr>
          <p:cNvPr id="17" name="16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esimhayattir.com/data/media/77/21nk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1300767" cy="1357322"/>
          </a:xfrm>
          <a:prstGeom prst="rect">
            <a:avLst/>
          </a:prstGeom>
          <a:noFill/>
        </p:spPr>
      </p:pic>
      <p:pic>
        <p:nvPicPr>
          <p:cNvPr id="14340" name="Picture 4" descr="http://www.resimhayattir.com/data/media/202/ct107v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14752"/>
            <a:ext cx="1357322" cy="1302236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AT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rot="5400000" flipH="1" flipV="1">
            <a:off x="1125118" y="2018098"/>
            <a:ext cx="857256" cy="82153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1142976" y="3429000"/>
            <a:ext cx="928696" cy="78581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3786182" y="1785926"/>
            <a:ext cx="714382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>
            <a:endCxn id="13" idx="1"/>
          </p:cNvCxnSpPr>
          <p:nvPr/>
        </p:nvCxnSpPr>
        <p:spPr>
          <a:xfrm flipV="1">
            <a:off x="3857620" y="4343435"/>
            <a:ext cx="714348" cy="1425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4571968" y="1500174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BABAM </a:t>
            </a:r>
            <a:r>
              <a:rPr lang="tr-TR" sz="2000" b="1" dirty="0" smtClean="0">
                <a:solidFill>
                  <a:srgbClr val="FF0000"/>
                </a:solidFill>
              </a:rPr>
              <a:t>AT</a:t>
            </a:r>
            <a:r>
              <a:rPr lang="tr-TR" sz="2000" b="1" dirty="0" smtClean="0"/>
              <a:t> İLE ODUN GETİRDİ.</a:t>
            </a:r>
            <a:endParaRPr lang="tr-TR" sz="20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4571968" y="414338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AYŞE TOPU BANA </a:t>
            </a:r>
            <a:r>
              <a:rPr lang="tr-TR" sz="2000" b="1" dirty="0" smtClean="0">
                <a:solidFill>
                  <a:srgbClr val="FF0000"/>
                </a:solidFill>
              </a:rPr>
              <a:t>AT.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karpuz.com/hayvan_resimleri/kaz.jpg"/>
          <p:cNvPicPr>
            <a:picLocks noChangeAspect="1" noChangeArrowheads="1"/>
          </p:cNvPicPr>
          <p:nvPr/>
        </p:nvPicPr>
        <p:blipFill>
          <a:blip r:embed="rId2" cstate="print"/>
          <a:srcRect l="5669" t="4252" r="6142" b="7441"/>
          <a:stretch>
            <a:fillRect/>
          </a:stretch>
        </p:blipFill>
        <p:spPr bwMode="auto">
          <a:xfrm>
            <a:off x="2143108" y="1214422"/>
            <a:ext cx="1071570" cy="1274080"/>
          </a:xfrm>
          <a:prstGeom prst="rect">
            <a:avLst/>
          </a:prstGeom>
          <a:noFill/>
        </p:spPr>
      </p:pic>
      <p:pic>
        <p:nvPicPr>
          <p:cNvPr id="15364" name="Picture 4" descr="http://musgenc.sitemynet.com/mynet_resimlerim/kazm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876"/>
            <a:ext cx="2071702" cy="1857388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KAZ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rot="5400000" flipH="1" flipV="1">
            <a:off x="1125118" y="2018098"/>
            <a:ext cx="857256" cy="82153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>
            <a:stCxn id="4" idx="2"/>
          </p:cNvCxnSpPr>
          <p:nvPr/>
        </p:nvCxnSpPr>
        <p:spPr>
          <a:xfrm rot="16200000" flipH="1">
            <a:off x="1024595" y="3453494"/>
            <a:ext cx="915423" cy="8929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4357686" y="1500174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KÜMESTE 4 TANE </a:t>
            </a:r>
            <a:r>
              <a:rPr lang="tr-TR" sz="2000" b="1" dirty="0" smtClean="0">
                <a:solidFill>
                  <a:srgbClr val="FF0000"/>
                </a:solidFill>
              </a:rPr>
              <a:t>KAZ</a:t>
            </a:r>
            <a:r>
              <a:rPr lang="tr-TR" sz="2000" b="1" dirty="0" smtClean="0"/>
              <a:t> VAR.</a:t>
            </a:r>
            <a:endParaRPr lang="tr-TR" sz="2000" b="1" dirty="0"/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3357554" y="1714488"/>
            <a:ext cx="1000134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4357686" y="4643446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DAYIM EVİN ÖNÜNE KUYU </a:t>
            </a:r>
            <a:r>
              <a:rPr lang="tr-TR" sz="2000" b="1" dirty="0" smtClean="0">
                <a:solidFill>
                  <a:srgbClr val="FF0000"/>
                </a:solidFill>
              </a:rPr>
              <a:t>KAZ</a:t>
            </a:r>
            <a:r>
              <a:rPr lang="tr-TR" sz="2000" b="1" dirty="0" smtClean="0"/>
              <a:t>DI.</a:t>
            </a:r>
            <a:endParaRPr lang="tr-TR" sz="2000" b="1" dirty="0"/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3357554" y="4786322"/>
            <a:ext cx="1000134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kaliteliresimler.com/data/media/245/msn_hareketli_byk_smileyler_1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86190"/>
            <a:ext cx="1428760" cy="1428760"/>
          </a:xfrm>
          <a:prstGeom prst="rect">
            <a:avLst/>
          </a:prstGeom>
          <a:noFill/>
        </p:spPr>
      </p:pic>
      <p:pic>
        <p:nvPicPr>
          <p:cNvPr id="5122" name="Picture 2" descr="http://bpucette.b.p.pic.centerblog.net/la8jnym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3" y="1195175"/>
            <a:ext cx="1165230" cy="1590884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KIZ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1142976" y="2357430"/>
            <a:ext cx="1000134" cy="50006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>
            <a:stCxn id="4" idx="2"/>
          </p:cNvCxnSpPr>
          <p:nvPr/>
        </p:nvCxnSpPr>
        <p:spPr>
          <a:xfrm rot="16200000" flipH="1">
            <a:off x="1238910" y="3239179"/>
            <a:ext cx="629671" cy="1035853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5072066" y="1643050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ABLAMIN BİR </a:t>
            </a:r>
            <a:r>
              <a:rPr lang="tr-TR" sz="2000" b="1" dirty="0" smtClean="0">
                <a:solidFill>
                  <a:srgbClr val="FF0000"/>
                </a:solidFill>
              </a:rPr>
              <a:t>KIZ</a:t>
            </a:r>
            <a:r>
              <a:rPr lang="tr-TR" sz="2000" b="1" dirty="0" smtClean="0"/>
              <a:t>I OLDU.</a:t>
            </a:r>
            <a:endParaRPr lang="tr-TR" sz="2000" b="1" dirty="0"/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3929058" y="1857364"/>
            <a:ext cx="928694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4929190" y="4500570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ÖĞRETMENİM BANA </a:t>
            </a:r>
            <a:r>
              <a:rPr lang="tr-TR" sz="2000" b="1" dirty="0" smtClean="0">
                <a:solidFill>
                  <a:srgbClr val="FF0000"/>
                </a:solidFill>
              </a:rPr>
              <a:t>KIZ</a:t>
            </a:r>
            <a:r>
              <a:rPr lang="tr-TR" sz="2000" b="1" dirty="0" smtClean="0"/>
              <a:t>DI.</a:t>
            </a:r>
            <a:endParaRPr lang="tr-TR" sz="2000" b="1" dirty="0"/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3929058" y="4714884"/>
            <a:ext cx="928694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esimhayattir.com/data/media/26/748ol0jc9r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33461"/>
            <a:ext cx="1428760" cy="1552590"/>
          </a:xfrm>
          <a:prstGeom prst="rect">
            <a:avLst/>
          </a:prstGeom>
          <a:noFill/>
        </p:spPr>
      </p:pic>
      <p:pic>
        <p:nvPicPr>
          <p:cNvPr id="17412" name="Picture 4" descr="http://www.ozgunresimler.com/data/media/313/5tz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357562"/>
            <a:ext cx="1428760" cy="152401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YÜZ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1142976" y="2428868"/>
            <a:ext cx="857256" cy="42862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1071538" y="3500438"/>
            <a:ext cx="785818" cy="64294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3714744" y="1643050"/>
            <a:ext cx="1143008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4857752" y="1428736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ELİF’İN </a:t>
            </a:r>
            <a:r>
              <a:rPr lang="tr-TR" sz="2000" b="1" dirty="0" smtClean="0">
                <a:solidFill>
                  <a:srgbClr val="FF0000"/>
                </a:solidFill>
              </a:rPr>
              <a:t>YÜZ</a:t>
            </a:r>
            <a:r>
              <a:rPr lang="tr-TR" sz="2000" b="1" dirty="0" smtClean="0"/>
              <a:t>ÜNE TOP ÇARPTI.</a:t>
            </a:r>
            <a:endParaRPr lang="tr-TR" sz="2000" b="1" dirty="0"/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3643306" y="4429132"/>
            <a:ext cx="1214446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4786314" y="4214818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BALIKLAR SUDA </a:t>
            </a:r>
            <a:r>
              <a:rPr lang="tr-TR" sz="2000" b="1" dirty="0" smtClean="0">
                <a:solidFill>
                  <a:srgbClr val="FF0000"/>
                </a:solidFill>
              </a:rPr>
              <a:t>YÜZ</a:t>
            </a:r>
            <a:r>
              <a:rPr lang="tr-TR" sz="2000" b="1" dirty="0" smtClean="0"/>
              <a:t>ER.</a:t>
            </a:r>
            <a:endParaRPr lang="tr-TR" sz="2000" b="1" dirty="0"/>
          </a:p>
        </p:txBody>
      </p:sp>
      <p:sp>
        <p:nvSpPr>
          <p:cNvPr id="19" name="18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928794" y="121442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/>
              <a:t>100</a:t>
            </a:r>
            <a:endParaRPr lang="tr-TR" sz="7200" b="1" dirty="0"/>
          </a:p>
        </p:txBody>
      </p:sp>
      <p:pic>
        <p:nvPicPr>
          <p:cNvPr id="18434" name="Picture 2" descr="http://www.tantana.net/kozkan/niyazi/kasapniya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995" y="3571876"/>
            <a:ext cx="1789224" cy="1500198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YÜZ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1142976" y="2000240"/>
            <a:ext cx="928694" cy="85725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16200000" flipH="1">
            <a:off x="1107257" y="3536157"/>
            <a:ext cx="857256" cy="78581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3929058" y="4714884"/>
            <a:ext cx="1357322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3929058" y="1785926"/>
            <a:ext cx="142876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5214942" y="1571612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  ALİ </a:t>
            </a:r>
            <a:r>
              <a:rPr lang="tr-TR" sz="2000" b="1" dirty="0" smtClean="0">
                <a:solidFill>
                  <a:srgbClr val="FF0000"/>
                </a:solidFill>
              </a:rPr>
              <a:t>YÜZ</a:t>
            </a:r>
            <a:r>
              <a:rPr lang="tr-TR" sz="2000" b="1" dirty="0" smtClean="0"/>
              <a:t>E KADAR SAY.</a:t>
            </a:r>
            <a:endParaRPr lang="tr-TR" sz="2000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214942" y="450057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 KASAP </a:t>
            </a:r>
            <a:r>
              <a:rPr lang="tr-TR" sz="2000" b="1" dirty="0" smtClean="0"/>
              <a:t>İNEĞİN DERİSİNİ </a:t>
            </a:r>
            <a:r>
              <a:rPr lang="tr-TR" sz="2000" b="1" dirty="0" smtClean="0">
                <a:solidFill>
                  <a:srgbClr val="FF0000"/>
                </a:solidFill>
              </a:rPr>
              <a:t>YÜZ</a:t>
            </a:r>
            <a:r>
              <a:rPr lang="tr-TR" sz="2000" b="1" dirty="0" smtClean="0"/>
              <a:t>DÜ.</a:t>
            </a:r>
            <a:endParaRPr lang="tr-TR" sz="2000" b="1" dirty="0"/>
          </a:p>
        </p:txBody>
      </p:sp>
      <p:sp>
        <p:nvSpPr>
          <p:cNvPr id="18" name="17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uzelresimlerim.com/data/media/17/yagmur1hx8dj5zj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1151468"/>
            <a:ext cx="1143007" cy="1348838"/>
          </a:xfrm>
          <a:prstGeom prst="rect">
            <a:avLst/>
          </a:prstGeom>
          <a:noFill/>
        </p:spPr>
      </p:pic>
      <p:pic>
        <p:nvPicPr>
          <p:cNvPr id="1030" name="Picture 6" descr="http://www.ariyag.com.tr/images/products/84806954AriAycicekSise.jpg"/>
          <p:cNvPicPr>
            <a:picLocks noChangeAspect="1" noChangeArrowheads="1"/>
          </p:cNvPicPr>
          <p:nvPr/>
        </p:nvPicPr>
        <p:blipFill>
          <a:blip r:embed="rId3" cstate="print"/>
          <a:srcRect l="25984" r="20472"/>
          <a:stretch>
            <a:fillRect/>
          </a:stretch>
        </p:blipFill>
        <p:spPr bwMode="auto">
          <a:xfrm>
            <a:off x="2071670" y="3500438"/>
            <a:ext cx="857256" cy="1462931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YAĞ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1071538" y="2143116"/>
            <a:ext cx="714380" cy="64294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1000100" y="3571876"/>
            <a:ext cx="785818" cy="64294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>
            <a:endCxn id="12" idx="1"/>
          </p:cNvCxnSpPr>
          <p:nvPr/>
        </p:nvCxnSpPr>
        <p:spPr>
          <a:xfrm flipV="1">
            <a:off x="3428992" y="1485915"/>
            <a:ext cx="1071570" cy="1425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V="1">
            <a:off x="3428992" y="4714884"/>
            <a:ext cx="1071570" cy="1425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4500562" y="1285860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BUGÜN YAĞMUR </a:t>
            </a:r>
            <a:r>
              <a:rPr lang="tr-TR" sz="2000" b="1" dirty="0" smtClean="0">
                <a:solidFill>
                  <a:srgbClr val="FF0000"/>
                </a:solidFill>
              </a:rPr>
              <a:t>YAĞ</a:t>
            </a:r>
            <a:r>
              <a:rPr lang="tr-TR" sz="2000" b="1" dirty="0" smtClean="0"/>
              <a:t>DI.</a:t>
            </a:r>
            <a:endParaRPr lang="tr-TR" sz="20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4429124" y="4500570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 ANNEM BAKKALDAN </a:t>
            </a:r>
            <a:r>
              <a:rPr lang="tr-TR" sz="2000" b="1" dirty="0" smtClean="0">
                <a:solidFill>
                  <a:srgbClr val="FF0000"/>
                </a:solidFill>
              </a:rPr>
              <a:t>YAĞ</a:t>
            </a:r>
            <a:r>
              <a:rPr lang="tr-TR" sz="2000" b="1" dirty="0" smtClean="0"/>
              <a:t> ALDI.</a:t>
            </a:r>
            <a:endParaRPr lang="tr-TR" sz="2000" b="1" dirty="0"/>
          </a:p>
        </p:txBody>
      </p:sp>
      <p:sp>
        <p:nvSpPr>
          <p:cNvPr id="19" name="18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urkiyegazetesi.com/images/PDF/haber/19.04.2008th1.jpg"/>
          <p:cNvPicPr>
            <a:picLocks noChangeAspect="1" noChangeArrowheads="1"/>
          </p:cNvPicPr>
          <p:nvPr/>
        </p:nvPicPr>
        <p:blipFill>
          <a:blip r:embed="rId2"/>
          <a:srcRect r="10018"/>
          <a:stretch>
            <a:fillRect/>
          </a:stretch>
        </p:blipFill>
        <p:spPr bwMode="auto">
          <a:xfrm>
            <a:off x="2000232" y="3929066"/>
            <a:ext cx="1785950" cy="1496971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928794" y="1142984"/>
            <a:ext cx="26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smtClean="0"/>
              <a:t>1000</a:t>
            </a:r>
            <a:endParaRPr lang="tr-TR" sz="66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428596" y="2857496"/>
            <a:ext cx="1214446" cy="584775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BİN</a:t>
            </a:r>
            <a:endParaRPr lang="tr-TR" sz="3200" b="1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1071538" y="1928802"/>
            <a:ext cx="928694" cy="85725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16200000" flipH="1">
            <a:off x="1071538" y="3571876"/>
            <a:ext cx="857256" cy="85725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4857752" y="1643050"/>
            <a:ext cx="378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</a:t>
            </a:r>
            <a:r>
              <a:rPr lang="tr-TR" sz="2000" b="1" dirty="0" smtClean="0"/>
              <a:t>          MURAT </a:t>
            </a:r>
            <a:r>
              <a:rPr lang="tr-TR" sz="2000" b="1" dirty="0" smtClean="0">
                <a:solidFill>
                  <a:srgbClr val="FF0000"/>
                </a:solidFill>
              </a:rPr>
              <a:t>BİN</a:t>
            </a:r>
            <a:r>
              <a:rPr lang="tr-TR" sz="2000" b="1" dirty="0" smtClean="0"/>
              <a:t>E KADAR SAYDI.</a:t>
            </a:r>
            <a:endParaRPr lang="tr-TR" sz="20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357754" y="4643446"/>
            <a:ext cx="3214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ÖZLEM ATA </a:t>
            </a:r>
            <a:r>
              <a:rPr lang="tr-TR" sz="2000" b="1" dirty="0" smtClean="0">
                <a:solidFill>
                  <a:srgbClr val="FF0000"/>
                </a:solidFill>
              </a:rPr>
              <a:t>BİN</a:t>
            </a:r>
            <a:r>
              <a:rPr lang="tr-TR" sz="2000" b="1" dirty="0" smtClean="0"/>
              <a:t>.</a:t>
            </a:r>
            <a:endParaRPr lang="tr-TR" sz="2000" b="1" dirty="0"/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4143372" y="1857364"/>
            <a:ext cx="107157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4143372" y="4857760"/>
            <a:ext cx="107157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Dikdörtgen"/>
          <p:cNvSpPr/>
          <p:nvPr/>
        </p:nvSpPr>
        <p:spPr>
          <a:xfrm>
            <a:off x="2143108" y="357166"/>
            <a:ext cx="5051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Eş Sesli Kelimeler</a:t>
            </a:r>
            <a:endParaRPr lang="tr-T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173</Words>
  <PresentationFormat>Ekran Gösterisi (4:3)</PresentationFormat>
  <Paragraphs>47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VESTEL</cp:lastModifiedBy>
  <cp:revision>41</cp:revision>
  <dcterms:modified xsi:type="dcterms:W3CDTF">2013-11-22T19:48:22Z</dcterms:modified>
</cp:coreProperties>
</file>