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tr-TR" dirty="0"/>
          </a:p>
        </p:txBody>
      </p:sp>
      <p:pic>
        <p:nvPicPr>
          <p:cNvPr id="4" name="3 Resim" descr="03102012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792" y="466344"/>
            <a:ext cx="7900416" cy="5925312"/>
          </a:xfrm>
          <a:prstGeom prst="rect">
            <a:avLst/>
          </a:prstGeom>
        </p:spPr>
      </p:pic>
      <p:pic>
        <p:nvPicPr>
          <p:cNvPr id="5" name="4 Resim" descr="031020129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179512" y="188640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rgbClr val="FF0000"/>
                </a:solidFill>
                <a:effectLst/>
              </a:rPr>
              <a:t>DERS</a:t>
            </a:r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: </a:t>
            </a:r>
            <a:r>
              <a:rPr lang="tr-TR" sz="5400" b="1" cap="none" spc="0" dirty="0" smtClean="0">
                <a:ln/>
                <a:solidFill>
                  <a:srgbClr val="002060"/>
                </a:solidFill>
                <a:effectLst/>
              </a:rPr>
              <a:t>DİL BİLGİSİ</a:t>
            </a:r>
          </a:p>
          <a:p>
            <a:pPr algn="ctr"/>
            <a:r>
              <a:rPr lang="tr-TR" sz="5400" b="1" dirty="0" smtClean="0">
                <a:ln/>
                <a:solidFill>
                  <a:srgbClr val="FF0000"/>
                </a:solidFill>
              </a:rPr>
              <a:t>KONU</a:t>
            </a:r>
            <a:r>
              <a:rPr lang="tr-TR" sz="54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tr-TR" sz="5400" b="1" dirty="0" smtClean="0">
                <a:ln/>
                <a:solidFill>
                  <a:srgbClr val="002060"/>
                </a:solidFill>
              </a:rPr>
              <a:t>EŞ SESLİ KELİMELER</a:t>
            </a:r>
            <a:endParaRPr lang="tr-TR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16 Resim" descr="at-binme-gelenegi-sayesinde-evine-ekmek-goturuyor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1018"/>
            <a:ext cx="4321051" cy="36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572000" y="188640"/>
            <a:ext cx="43924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 ata 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</a:t>
            </a: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diği için çok keyifli.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5580112" y="3645024"/>
            <a:ext cx="2880320" cy="23042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800" dirty="0" smtClean="0">
                <a:solidFill>
                  <a:schemeClr val="bg2"/>
                </a:solidFill>
              </a:rPr>
              <a:t>100</a:t>
            </a:r>
            <a:endParaRPr lang="tr-TR" sz="8800" dirty="0">
              <a:solidFill>
                <a:schemeClr val="bg2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07504" y="3789040"/>
            <a:ext cx="5040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Karede </a:t>
            </a:r>
            <a:r>
              <a:rPr lang="tr-T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</a:t>
            </a: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yazıyor.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17 Resim" descr="Video 2_0004.jpg"/>
          <p:cNvPicPr>
            <a:picLocks noChangeAspect="1" noChangeArrowheads="1"/>
          </p:cNvPicPr>
          <p:nvPr/>
        </p:nvPicPr>
        <p:blipFill>
          <a:blip r:embed="rId3" cstate="print"/>
          <a:srcRect l="38020"/>
          <a:stretch>
            <a:fillRect/>
          </a:stretch>
        </p:blipFill>
        <p:spPr bwMode="auto">
          <a:xfrm>
            <a:off x="0" y="0"/>
            <a:ext cx="36433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635896" y="188640"/>
            <a:ext cx="53285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</a:t>
            </a:r>
            <a:r>
              <a:rPr lang="tr-TR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kız</a:t>
            </a:r>
            <a:r>
              <a:rPr lang="tr-T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çok güzel.</a:t>
            </a:r>
            <a:endParaRPr lang="tr-TR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18 Resim" descr="20071017_2_1192620910_lrxr.jpg"/>
          <p:cNvPicPr>
            <a:picLocks noChangeAspect="1" noChangeArrowheads="1"/>
          </p:cNvPicPr>
          <p:nvPr/>
        </p:nvPicPr>
        <p:blipFill>
          <a:blip r:embed="rId4" cstate="print"/>
          <a:srcRect l="49828" t="20844" b="6596"/>
          <a:stretch>
            <a:fillRect/>
          </a:stretch>
        </p:blipFill>
        <p:spPr bwMode="auto">
          <a:xfrm>
            <a:off x="5000625" y="3500438"/>
            <a:ext cx="4143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07504" y="4005064"/>
            <a:ext cx="4752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adam çok 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kız</a:t>
            </a: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mış.</a:t>
            </a:r>
            <a:endParaRPr 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20 Resim" descr="Metin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7193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139952" y="188640"/>
            <a:ext cx="48245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Ömer ile Batuhan </a:t>
            </a:r>
            <a:r>
              <a:rPr lang="tr-T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</a:t>
            </a:r>
            <a:r>
              <a:rPr lang="tr-T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mevsiminde denize girmişler.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21 Resim" descr="PIC_0005.JPG"/>
          <p:cNvPicPr>
            <a:picLocks noChangeAspect="1" noChangeArrowheads="1"/>
          </p:cNvPicPr>
          <p:nvPr/>
        </p:nvPicPr>
        <p:blipFill>
          <a:blip r:embed="rId4" cstate="print"/>
          <a:srcRect b="32652"/>
          <a:stretch>
            <a:fillRect/>
          </a:stretch>
        </p:blipFill>
        <p:spPr bwMode="auto">
          <a:xfrm>
            <a:off x="4071938" y="3645024"/>
            <a:ext cx="48925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79512" y="3861047"/>
            <a:ext cx="3960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İpek </a:t>
            </a:r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</a:t>
            </a: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ı</a:t>
            </a:r>
          </a:p>
          <a:p>
            <a:pPr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yazıyor.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9ccf45e9ad8e7dd007e0ad941ed5e4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448272" cy="2448272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2555776" y="188640"/>
            <a:ext cx="64087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6000" b="1" cap="none" spc="0" dirty="0" smtClean="0">
                <a:ln/>
                <a:solidFill>
                  <a:srgbClr val="002060"/>
                </a:solidFill>
                <a:effectLst/>
              </a:rPr>
              <a:t>Ağaç </a:t>
            </a:r>
            <a:r>
              <a:rPr lang="tr-TR" sz="6000" b="1" cap="none" spc="0" dirty="0" smtClean="0">
                <a:ln/>
                <a:solidFill>
                  <a:srgbClr val="FF0000"/>
                </a:solidFill>
                <a:effectLst/>
              </a:rPr>
              <a:t>yaş</a:t>
            </a:r>
            <a:r>
              <a:rPr lang="tr-TR" sz="6000" b="1" cap="none" spc="0" dirty="0" smtClean="0">
                <a:ln/>
                <a:solidFill>
                  <a:srgbClr val="002060"/>
                </a:solidFill>
                <a:effectLst/>
              </a:rPr>
              <a:t> iken eğilir.</a:t>
            </a:r>
            <a:endParaRPr lang="tr-TR" sz="60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6" name="5 Resim" descr="1182878415mobilewallpapjd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08920"/>
            <a:ext cx="3240360" cy="3888432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3635896" y="2967335"/>
            <a:ext cx="532859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6600" b="1" cap="none" spc="0" dirty="0" smtClean="0">
                <a:ln/>
                <a:solidFill>
                  <a:srgbClr val="002060"/>
                </a:solidFill>
                <a:effectLst/>
              </a:rPr>
              <a:t>Köpeğimiz Fino iyice </a:t>
            </a:r>
            <a:r>
              <a:rPr lang="tr-TR" sz="6600" b="1" cap="none" spc="0" dirty="0" smtClean="0">
                <a:ln/>
                <a:solidFill>
                  <a:srgbClr val="FF0000"/>
                </a:solidFill>
                <a:effectLst/>
              </a:rPr>
              <a:t>yaş</a:t>
            </a:r>
            <a:r>
              <a:rPr lang="tr-TR" sz="6600" b="1" cap="none" spc="0" dirty="0" smtClean="0">
                <a:ln/>
                <a:solidFill>
                  <a:srgbClr val="002060"/>
                </a:solidFill>
                <a:effectLst/>
              </a:rPr>
              <a:t>landı.</a:t>
            </a:r>
            <a:endParaRPr lang="tr-TR" sz="66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36_10_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376264" cy="2304256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2843808" y="188640"/>
            <a:ext cx="61206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rgbClr val="FF0000"/>
                </a:solidFill>
                <a:effectLst/>
              </a:rPr>
              <a:t>Yağmur</a:t>
            </a:r>
            <a:r>
              <a:rPr lang="tr-TR" sz="5400" b="1" cap="none" spc="0" dirty="0" smtClean="0">
                <a:ln/>
                <a:solidFill>
                  <a:srgbClr val="002060"/>
                </a:solidFill>
                <a:effectLst/>
              </a:rPr>
              <a:t> müzik dinlemeyi çok seviyor.</a:t>
            </a:r>
            <a:endParaRPr lang="tr-TR" sz="54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6" name="5 Resim" descr="animasyonl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64904"/>
            <a:ext cx="4896544" cy="4147145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4932040" y="2967335"/>
            <a:ext cx="41044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6000" b="1" cap="none" spc="0" dirty="0" smtClean="0">
                <a:ln/>
                <a:solidFill>
                  <a:srgbClr val="002060"/>
                </a:solidFill>
                <a:effectLst/>
              </a:rPr>
              <a:t>Dışarıda sağ </a:t>
            </a:r>
            <a:r>
              <a:rPr lang="tr-TR" sz="6000" b="1" cap="none" spc="0" dirty="0" err="1" smtClean="0">
                <a:ln/>
                <a:solidFill>
                  <a:srgbClr val="002060"/>
                </a:solidFill>
                <a:effectLst/>
              </a:rPr>
              <a:t>nak</a:t>
            </a:r>
            <a:r>
              <a:rPr lang="tr-TR" sz="60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tr-TR" sz="6000" b="1" cap="none" spc="0" dirty="0" smtClean="0">
                <a:ln/>
                <a:solidFill>
                  <a:srgbClr val="FF0000"/>
                </a:solidFill>
                <a:effectLst/>
              </a:rPr>
              <a:t>yağmur</a:t>
            </a:r>
            <a:r>
              <a:rPr lang="tr-TR" sz="6000" b="1" cap="none" spc="0" dirty="0" smtClean="0">
                <a:ln/>
                <a:solidFill>
                  <a:srgbClr val="002060"/>
                </a:solidFill>
                <a:effectLst/>
              </a:rPr>
              <a:t> başladı.</a:t>
            </a:r>
            <a:endParaRPr lang="tr-TR" sz="60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79512" y="332656"/>
            <a:ext cx="871296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7200" b="1" cap="none" spc="0" dirty="0" smtClean="0">
                <a:ln/>
                <a:solidFill>
                  <a:srgbClr val="002060"/>
                </a:solidFill>
                <a:effectLst/>
              </a:rPr>
              <a:t>HAZIRLAYAN: </a:t>
            </a:r>
            <a:r>
              <a:rPr lang="tr-TR" sz="7200" b="1" cap="none" spc="0" dirty="0" smtClean="0">
                <a:ln/>
                <a:solidFill>
                  <a:srgbClr val="FF0000"/>
                </a:solidFill>
                <a:effectLst/>
              </a:rPr>
              <a:t>CUMA</a:t>
            </a:r>
            <a:r>
              <a:rPr lang="tr-TR" sz="7200" b="1" cap="none" spc="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tr-TR" sz="7200" b="1" cap="none" spc="0" dirty="0" smtClean="0">
                <a:ln/>
                <a:solidFill>
                  <a:srgbClr val="FF0000"/>
                </a:solidFill>
                <a:effectLst/>
              </a:rPr>
              <a:t>ARAYICI</a:t>
            </a:r>
          </a:p>
          <a:p>
            <a:pPr algn="ctr"/>
            <a:r>
              <a:rPr lang="tr-TR" sz="7200" b="1" dirty="0" smtClean="0">
                <a:ln/>
                <a:solidFill>
                  <a:srgbClr val="002060"/>
                </a:solidFill>
              </a:rPr>
              <a:t>M.K.ATATÜRK </a:t>
            </a:r>
            <a:r>
              <a:rPr lang="tr-TR" sz="7200" b="1" dirty="0" smtClean="0">
                <a:ln/>
                <a:solidFill>
                  <a:srgbClr val="0070C0"/>
                </a:solidFill>
              </a:rPr>
              <a:t>ORTAOKULU</a:t>
            </a:r>
          </a:p>
          <a:p>
            <a:pPr algn="ctr"/>
            <a:r>
              <a:rPr lang="tr-TR" sz="7200" b="1" cap="none" spc="0" dirty="0" smtClean="0">
                <a:ln/>
                <a:solidFill>
                  <a:srgbClr val="C00000"/>
                </a:solidFill>
                <a:effectLst/>
              </a:rPr>
              <a:t>MALATYA</a:t>
            </a:r>
            <a:r>
              <a:rPr lang="tr-TR" sz="7200" b="1" cap="none" spc="0" dirty="0" smtClean="0">
                <a:ln/>
                <a:solidFill>
                  <a:srgbClr val="002060"/>
                </a:solidFill>
                <a:effectLst/>
              </a:rPr>
              <a:t>-MERKEZ</a:t>
            </a:r>
            <a:endParaRPr lang="tr-TR" sz="72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r>
              <a:rPr lang="tr-T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EŞ SESLİ KELİMELER</a:t>
            </a:r>
          </a:p>
          <a:p>
            <a:r>
              <a:rPr lang="tr-T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Yazılışları aynı fakat anlamları farklı olan kelimelere </a:t>
            </a:r>
            <a:r>
              <a:rPr lang="tr-T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eş sesli </a:t>
            </a:r>
            <a:r>
              <a:rPr lang="tr-T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kelimeler denir </a:t>
            </a: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sz="4000" dirty="0" smtClean="0"/>
              <a:t>                 </a:t>
            </a:r>
            <a:r>
              <a:rPr lang="tr-TR" sz="7200" dirty="0" smtClean="0">
                <a:solidFill>
                  <a:srgbClr val="FF0000"/>
                </a:solidFill>
              </a:rPr>
              <a:t>Ben </a:t>
            </a:r>
            <a:r>
              <a:rPr lang="tr-TR" sz="7200" b="1" u="sng" dirty="0" smtClean="0">
                <a:solidFill>
                  <a:srgbClr val="002060"/>
                </a:solidFill>
              </a:rPr>
              <a:t>çay</a:t>
            </a:r>
            <a:r>
              <a:rPr lang="tr-TR" sz="7200" dirty="0" smtClean="0">
                <a:solidFill>
                  <a:srgbClr val="FF0000"/>
                </a:solidFill>
              </a:rPr>
              <a:t> içtim</a:t>
            </a:r>
          </a:p>
          <a:p>
            <a:endParaRPr lang="tr-TR" sz="7200" dirty="0" smtClean="0">
              <a:solidFill>
                <a:srgbClr val="FF0000"/>
              </a:solidFill>
            </a:endParaRPr>
          </a:p>
          <a:p>
            <a:endParaRPr lang="tr-TR" sz="7200" dirty="0" smtClean="0">
              <a:solidFill>
                <a:srgbClr val="FF0000"/>
              </a:solidFill>
            </a:endParaRPr>
          </a:p>
          <a:p>
            <a:endParaRPr lang="tr-TR" sz="7200" dirty="0" smtClean="0">
              <a:solidFill>
                <a:srgbClr val="FF0000"/>
              </a:solidFill>
            </a:endParaRPr>
          </a:p>
          <a:p>
            <a:r>
              <a:rPr lang="tr-TR" sz="6000" dirty="0" smtClean="0">
                <a:solidFill>
                  <a:srgbClr val="FF0000"/>
                </a:solidFill>
              </a:rPr>
              <a:t>Biz </a:t>
            </a:r>
            <a:r>
              <a:rPr lang="tr-TR" sz="6000" b="1" u="sng" dirty="0" smtClean="0">
                <a:solidFill>
                  <a:srgbClr val="002060"/>
                </a:solidFill>
              </a:rPr>
              <a:t>çay</a:t>
            </a:r>
            <a:r>
              <a:rPr lang="tr-TR" sz="6000" dirty="0" smtClean="0">
                <a:solidFill>
                  <a:srgbClr val="FF0000"/>
                </a:solidFill>
              </a:rPr>
              <a:t>da balık tuttuk.</a:t>
            </a:r>
          </a:p>
          <a:p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0 Resim" descr="çayresmi.jpg"/>
          <p:cNvPicPr>
            <a:picLocks noChangeAspect="1" noChangeArrowheads="1"/>
          </p:cNvPicPr>
          <p:nvPr/>
        </p:nvPicPr>
        <p:blipFill>
          <a:blip r:embed="rId3" cstate="print"/>
          <a:srcRect t="6126" r="72047" b="53123"/>
          <a:stretch>
            <a:fillRect/>
          </a:stretch>
        </p:blipFill>
        <p:spPr bwMode="auto">
          <a:xfrm>
            <a:off x="179512" y="476672"/>
            <a:ext cx="26431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 Resim" descr="Adsız.jpg"/>
          <p:cNvPicPr>
            <a:picLocks noChangeAspect="1" noChangeArrowheads="1"/>
          </p:cNvPicPr>
          <p:nvPr/>
        </p:nvPicPr>
        <p:blipFill>
          <a:blip r:embed="rId4" cstate="print"/>
          <a:srcRect l="27521"/>
          <a:stretch>
            <a:fillRect/>
          </a:stretch>
        </p:blipFill>
        <p:spPr bwMode="auto">
          <a:xfrm>
            <a:off x="2843808" y="2420888"/>
            <a:ext cx="612068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                                             </a:t>
            </a:r>
            <a:r>
              <a:rPr lang="tr-TR" sz="4800" dirty="0" smtClean="0">
                <a:solidFill>
                  <a:srgbClr val="FF0000"/>
                </a:solidFill>
              </a:rPr>
              <a:t>Ben</a:t>
            </a:r>
            <a:r>
              <a:rPr lang="tr-TR" sz="4800" dirty="0" smtClean="0">
                <a:solidFill>
                  <a:srgbClr val="002060"/>
                </a:solidFill>
              </a:rPr>
              <a:t> </a:t>
            </a:r>
            <a:r>
              <a:rPr lang="tr-TR" sz="4800" b="1" u="sng" dirty="0" smtClean="0">
                <a:solidFill>
                  <a:srgbClr val="002060"/>
                </a:solidFill>
              </a:rPr>
              <a:t>gül</a:t>
            </a:r>
            <a:r>
              <a:rPr lang="tr-TR" sz="4800" dirty="0" smtClean="0">
                <a:solidFill>
                  <a:srgbClr val="002060"/>
                </a:solidFill>
              </a:rPr>
              <a:t> </a:t>
            </a:r>
            <a:r>
              <a:rPr lang="tr-TR" sz="4800" dirty="0" smtClean="0">
                <a:solidFill>
                  <a:srgbClr val="FF0000"/>
                </a:solidFill>
              </a:rPr>
              <a:t>topladım</a:t>
            </a:r>
          </a:p>
          <a:p>
            <a:endParaRPr lang="tr-TR" sz="4800" dirty="0" smtClean="0">
              <a:solidFill>
                <a:srgbClr val="FF0000"/>
              </a:solidFill>
            </a:endParaRPr>
          </a:p>
          <a:p>
            <a:endParaRPr lang="tr-TR" sz="4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sz="4800" dirty="0" smtClean="0"/>
              <a:t>              </a:t>
            </a:r>
            <a:r>
              <a:rPr lang="tr-TR" sz="6000" dirty="0" smtClean="0">
                <a:solidFill>
                  <a:srgbClr val="FF0000"/>
                </a:solidFill>
              </a:rPr>
              <a:t>Benim </a:t>
            </a:r>
            <a:r>
              <a:rPr lang="tr-TR" sz="6000" b="1" u="sng" dirty="0" smtClean="0">
                <a:solidFill>
                  <a:srgbClr val="002060"/>
                </a:solidFill>
              </a:rPr>
              <a:t>gül</a:t>
            </a:r>
            <a:r>
              <a:rPr lang="tr-TR" sz="6000" dirty="0" smtClean="0">
                <a:solidFill>
                  <a:srgbClr val="FF0000"/>
                </a:solidFill>
              </a:rPr>
              <a:t>üşüm</a:t>
            </a:r>
          </a:p>
          <a:p>
            <a:pPr>
              <a:defRPr/>
            </a:pPr>
            <a:r>
              <a:rPr lang="tr-TR" sz="6000" dirty="0" smtClean="0">
                <a:solidFill>
                  <a:srgbClr val="FF0000"/>
                </a:solidFill>
              </a:rPr>
              <a:t>          çok güzeldir.</a:t>
            </a:r>
          </a:p>
          <a:p>
            <a:endParaRPr lang="tr-TR" sz="4800" dirty="0" smtClean="0">
              <a:solidFill>
                <a:srgbClr val="FF0000"/>
              </a:solidFill>
            </a:endParaRPr>
          </a:p>
          <a:p>
            <a:r>
              <a:rPr lang="tr-TR" sz="4800" dirty="0" smtClean="0">
                <a:solidFill>
                  <a:srgbClr val="FF0000"/>
                </a:solidFill>
              </a:rPr>
              <a:t>  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2 Resim" descr="gü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816424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Resim" descr="B_SMILE.jpg"/>
          <p:cNvPicPr>
            <a:picLocks noChangeAspect="1" noChangeArrowheads="1"/>
          </p:cNvPicPr>
          <p:nvPr/>
        </p:nvPicPr>
        <p:blipFill>
          <a:blip r:embed="rId4" cstate="print"/>
          <a:srcRect l="30151" t="17795" r="20999"/>
          <a:stretch>
            <a:fillRect/>
          </a:stretch>
        </p:blipFill>
        <p:spPr bwMode="auto">
          <a:xfrm>
            <a:off x="179512" y="3140968"/>
            <a:ext cx="2952328" cy="322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Çocuğun </a:t>
            </a:r>
            <a:r>
              <a:rPr lang="tr-TR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yüz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b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çok garip olmuş.</a:t>
            </a:r>
          </a:p>
          <a:p>
            <a:endParaRPr lang="tr-TR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tr-T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Bizim </a:t>
            </a:r>
            <a:r>
              <a:rPr lang="tr-TR" sz="6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yüz</a:t>
            </a:r>
            <a:r>
              <a:rPr lang="tr-T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tr-T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TL </a:t>
            </a:r>
            <a:r>
              <a:rPr lang="tr-TR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miz</a:t>
            </a:r>
            <a:r>
              <a:rPr lang="tr-T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var.</a:t>
            </a:r>
          </a:p>
          <a:p>
            <a:endParaRPr lang="tr-TR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4 Resim" descr="yüz res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7861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Resim" descr="yeni_Trk_Liras.jpg"/>
          <p:cNvPicPr>
            <a:picLocks noChangeAspect="1" noChangeArrowheads="1"/>
          </p:cNvPicPr>
          <p:nvPr/>
        </p:nvPicPr>
        <p:blipFill>
          <a:blip r:embed="rId4" cstate="print"/>
          <a:srcRect l="2515" r="66055" b="84399"/>
          <a:stretch>
            <a:fillRect/>
          </a:stretch>
        </p:blipFill>
        <p:spPr bwMode="auto">
          <a:xfrm>
            <a:off x="179512" y="3573016"/>
            <a:ext cx="374441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tr-TR" sz="5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tr-T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 birbirlerine </a:t>
            </a:r>
            <a:br>
              <a:rPr lang="tr-T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 yakışmış</a:t>
            </a:r>
          </a:p>
          <a:p>
            <a:endParaRPr lang="tr-TR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5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tr-T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potaya</a:t>
            </a:r>
          </a:p>
          <a:p>
            <a:pPr>
              <a:defRPr/>
            </a:pPr>
            <a:r>
              <a:rPr lang="tr-T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top </a:t>
            </a:r>
            <a:r>
              <a:rPr lang="tr-T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tr-T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ıyor.</a:t>
            </a:r>
          </a:p>
          <a:p>
            <a:endParaRPr lang="tr-TR" sz="5400" dirty="0"/>
          </a:p>
        </p:txBody>
      </p:sp>
      <p:pic>
        <p:nvPicPr>
          <p:cNvPr id="4" name="6 Resim" descr="a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00809"/>
            <a:ext cx="4572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8 Resim" descr="vince-carter-672067887-kucuk.jpg"/>
          <p:cNvPicPr>
            <a:picLocks noChangeAspect="1" noChangeArrowheads="1"/>
          </p:cNvPicPr>
          <p:nvPr/>
        </p:nvPicPr>
        <p:blipFill>
          <a:blip r:embed="rId4" cstate="print"/>
          <a:srcRect b="19099"/>
          <a:stretch>
            <a:fillRect/>
          </a:stretch>
        </p:blipFill>
        <p:spPr bwMode="auto">
          <a:xfrm>
            <a:off x="0" y="3645024"/>
            <a:ext cx="3491880" cy="28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tr-TR" dirty="0" smtClean="0"/>
              <a:t>                           </a:t>
            </a:r>
            <a:r>
              <a:rPr lang="tr-TR" sz="4400" dirty="0" smtClean="0">
                <a:solidFill>
                  <a:srgbClr val="002060"/>
                </a:solidFill>
              </a:rPr>
              <a:t>Bizim ailede </a:t>
            </a:r>
            <a:r>
              <a:rPr lang="tr-TR" sz="4400" b="1" u="sng" dirty="0" smtClean="0">
                <a:solidFill>
                  <a:srgbClr val="FF0000"/>
                </a:solidFill>
              </a:rPr>
              <a:t>ekmek</a:t>
            </a:r>
            <a:r>
              <a:rPr lang="tr-TR" sz="4400" b="1" u="sng" dirty="0" smtClean="0">
                <a:solidFill>
                  <a:srgbClr val="002060"/>
                </a:solidFill>
              </a:rPr>
              <a:t> </a:t>
            </a:r>
            <a:r>
              <a:rPr lang="tr-TR" sz="4400" dirty="0" smtClean="0">
                <a:solidFill>
                  <a:srgbClr val="002060"/>
                </a:solidFill>
              </a:rPr>
              <a:t>almaya </a:t>
            </a:r>
            <a:br>
              <a:rPr lang="tr-TR" sz="4400" dirty="0" smtClean="0">
                <a:solidFill>
                  <a:srgbClr val="002060"/>
                </a:solidFill>
              </a:rPr>
            </a:br>
            <a:r>
              <a:rPr lang="tr-TR" sz="4400" dirty="0" smtClean="0">
                <a:solidFill>
                  <a:srgbClr val="002060"/>
                </a:solidFill>
              </a:rPr>
              <a:t>                        sırayla gidiyoruz.</a:t>
            </a:r>
          </a:p>
          <a:p>
            <a:endParaRPr lang="tr-TR" sz="4400" dirty="0" smtClean="0">
              <a:solidFill>
                <a:srgbClr val="002060"/>
              </a:solidFill>
            </a:endParaRPr>
          </a:p>
          <a:p>
            <a:endParaRPr lang="tr-TR" sz="4400" dirty="0" smtClean="0">
              <a:solidFill>
                <a:srgbClr val="002060"/>
              </a:solidFill>
            </a:endParaRPr>
          </a:p>
          <a:p>
            <a:r>
              <a:rPr lang="tr-TR" sz="4400" dirty="0" smtClean="0"/>
              <a:t>                        </a:t>
            </a:r>
            <a:r>
              <a:rPr lang="tr-TR" sz="4400" dirty="0" smtClean="0">
                <a:solidFill>
                  <a:srgbClr val="002060"/>
                </a:solidFill>
              </a:rPr>
              <a:t>Adamlar çiçek </a:t>
            </a:r>
            <a:r>
              <a:rPr lang="tr-TR" sz="4400" b="1" u="sng" dirty="0" smtClean="0">
                <a:solidFill>
                  <a:srgbClr val="FF0000"/>
                </a:solidFill>
              </a:rPr>
              <a:t>ekmek</a:t>
            </a:r>
            <a:r>
              <a:rPr lang="tr-TR" sz="4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tr-TR" sz="4400" dirty="0" smtClean="0">
                <a:solidFill>
                  <a:srgbClr val="002060"/>
                </a:solidFill>
              </a:rPr>
              <a:t>           için gelmişler.</a:t>
            </a:r>
          </a:p>
          <a:p>
            <a:endParaRPr lang="tr-TR" sz="4400" dirty="0">
              <a:solidFill>
                <a:srgbClr val="002060"/>
              </a:solidFill>
            </a:endParaRPr>
          </a:p>
        </p:txBody>
      </p:sp>
      <p:pic>
        <p:nvPicPr>
          <p:cNvPr id="4" name="10 Resim" descr="images.jpg"/>
          <p:cNvPicPr>
            <a:picLocks noChangeAspect="1" noChangeArrowheads="1"/>
          </p:cNvPicPr>
          <p:nvPr/>
        </p:nvPicPr>
        <p:blipFill>
          <a:blip r:embed="rId3" cstate="print"/>
          <a:srcRect l="11539" t="3703" r="7692" b="12962"/>
          <a:stretch>
            <a:fillRect/>
          </a:stretch>
        </p:blipFill>
        <p:spPr bwMode="auto">
          <a:xfrm>
            <a:off x="1" y="0"/>
            <a:ext cx="1979711" cy="23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1 Resim" descr="cicek_ekimi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341987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1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12 Resim" descr="thumb_Field_of_Black-eyed_Susans_and_Cosmos%2C_Union%2C_Kentuc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788024" y="188640"/>
            <a:ext cx="42484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6000" dirty="0" smtClean="0"/>
              <a:t>Ben </a:t>
            </a:r>
            <a:r>
              <a:rPr lang="tr-TR" sz="6000" b="1" u="sng" dirty="0" smtClean="0">
                <a:solidFill>
                  <a:srgbClr val="FF0000"/>
                </a:solidFill>
              </a:rPr>
              <a:t>kır</a:t>
            </a:r>
            <a:r>
              <a:rPr lang="tr-TR" sz="6000" dirty="0" smtClean="0"/>
              <a:t>larda gezdim.</a:t>
            </a:r>
            <a:endParaRPr lang="tr-TR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13 Resim" descr="h1xEVC_tDHyrHx6HEfSljg.jpg"/>
          <p:cNvPicPr>
            <a:picLocks noChangeAspect="1" noChangeArrowheads="1"/>
          </p:cNvPicPr>
          <p:nvPr/>
        </p:nvPicPr>
        <p:blipFill>
          <a:blip r:embed="rId4" cstate="print"/>
          <a:srcRect l="51500" t="44444" b="20309"/>
          <a:stretch>
            <a:fillRect/>
          </a:stretch>
        </p:blipFill>
        <p:spPr bwMode="auto">
          <a:xfrm>
            <a:off x="4716016" y="3617640"/>
            <a:ext cx="42529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0" y="3573015"/>
            <a:ext cx="46440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arabanın</a:t>
            </a:r>
          </a:p>
          <a:p>
            <a:pPr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camını </a:t>
            </a:r>
          </a:p>
          <a:p>
            <a:pPr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neden </a:t>
            </a:r>
            <a:r>
              <a:rPr lang="tr-T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kır</a:t>
            </a: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mış.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14 Resim" descr="KarlieAgacDali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635896" y="188640"/>
            <a:ext cx="5256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İki </a:t>
            </a:r>
            <a:r>
              <a:rPr lang="tr-T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</a:t>
            </a: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parçası var.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15 Resim" descr="20071210_1197240980_4fwx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996952"/>
            <a:ext cx="552823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07504" y="3284983"/>
            <a:ext cx="33123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adam </a:t>
            </a:r>
          </a:p>
          <a:p>
            <a:pPr>
              <a:defRPr/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denize </a:t>
            </a:r>
            <a:r>
              <a:rPr lang="tr-TR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</a:t>
            </a: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mış.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checkerboard(across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140</Words>
  <Application>Microsoft Office PowerPoint</Application>
  <PresentationFormat>Ekran Gösterisi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AhZeyMut</cp:lastModifiedBy>
  <cp:revision>11</cp:revision>
  <dcterms:created xsi:type="dcterms:W3CDTF">2012-10-03T17:03:56Z</dcterms:created>
  <dcterms:modified xsi:type="dcterms:W3CDTF">2015-12-08T22:50:26Z</dcterms:modified>
</cp:coreProperties>
</file>